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98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5" autoAdjust="0"/>
    <p:restoredTop sz="94660"/>
  </p:normalViewPr>
  <p:slideViewPr>
    <p:cSldViewPr snapToGrid="0">
      <p:cViewPr varScale="1">
        <p:scale>
          <a:sx n="82" d="100"/>
          <a:sy n="82" d="100"/>
        </p:scale>
        <p:origin x="82" y="3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723706-366D-4EA0-A8FF-FC064A003D11}" type="datetimeFigureOut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991022-9F5B-4BDE-B754-F21F621767A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9692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4688A3-F9FD-4A0E-A25D-49A92C123A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2C6BAB-5009-451D-839A-8294D9049B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B8E273-BDDC-4862-9066-04E1565E1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6A860-F5E9-4DAE-8511-4919210F1218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D3680F6-A660-4393-942F-078CC9D7CD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7440EC-8C7F-471D-B622-A87054C01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598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DE792F-46FA-4DE1-9699-D428F746F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090EBE5-1C1D-4B7B-96DB-DB6C7FB315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BE03E04-8CB1-4F19-ADAB-83BFE366C1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9FF50E-7D4D-4C33-9236-689DB6CAC977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2971287-B692-482E-B9BB-DA431473D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CCC9AD-AAC6-475E-B82D-EE939A63C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729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4466043-A5C9-49D7-84AB-AE991D6EC8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F3810BF-0F6B-4230-A78D-EEED502AA7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A0BB17-151C-496D-93AD-785D7CCF2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CF8B4E-93E6-47FF-BD25-3ACFA55D47BD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C47184E-82FF-4BBF-A44B-8083AF0C1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BA524F-E5D7-42AE-BC5A-3D6BBB6A4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0610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FC7579-B8ED-434A-96BB-2E61D34E0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D70CB44-A64B-4445-B168-F597D47A55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E85E2BA-36D5-4BE0-9686-5B6C7B169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D7F666-9A7E-4331-ABDE-77A1385DB3E0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FB9116F-CF00-477F-882F-E4CB33C87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2A7024-8906-4B27-9E42-2C9DF7DE5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0438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8CC762-6E84-4525-A5BB-50B8C2195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39FDE2-34D5-479B-8F63-B6DF33ADA5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773FD7-E243-4F64-8107-D8B048265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0CFF7B-FB16-47CC-BE46-14A5F591C7AA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5598A0-63B7-4FC2-8FA9-92FBED3A7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A247FF-C7E6-4EFD-A655-9AA03972A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9914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0A648F-742E-4AB7-9C45-138599645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6BB4D4-8728-4516-8B3B-C3A96CCCAF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E02E835-C1BA-4D79-94D2-3C8A335F44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6ADA090-8FD7-4071-9725-EA877CDCE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3ECC-379B-4ADD-836C-B3C01D93EEC7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A727A7-7A07-4C6F-9925-65152D60E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F25CE38-2038-4AB1-92B4-DCEF8DF4C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3289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476A2-3727-4DD7-B4FD-1FC9BF17A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8EB870-9088-4C6C-916A-0A4993E01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7B7243E-647C-432A-BC8E-9568FCBCD3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7946100-A5BF-4955-BBB5-B1A6BB328A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784282-7F02-4027-B94B-006FA99C83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BC2BC58-91A5-418E-B50A-C30135536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344A50-5E26-47D4-A700-9FC93E6C6613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641056C-0859-46D8-BA21-5BCE50A14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19AFF9-D943-4C08-8305-B81E2B13F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939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29EBD7-8172-4FBA-9FBD-9A5153904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51E2291F-59B1-4CB8-97B9-9BC8F184C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0C29A5-F8EA-46F8-AC6F-87D761F4AAAF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245856C-BCA3-4628-976C-A5FFBCA92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DD2BC31-AD99-4C51-A397-435D7EB0D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4474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702814B-7973-4498-8EBF-BC5C53DBF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2B057-17F8-427E-8379-43D8CE5A2FA1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5D1A02B-F4C2-44EB-9A02-38AB52844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E472103-2EC9-4B58-8849-4C714EDB5C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61882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AE1E0B-9D94-46E7-9E24-28E209AB5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2F78962-BC89-4ABC-B7C7-2BB49FAFFC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041ADA4-28BF-4343-9FE7-3CD9217DE5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2982883-DE18-4570-B3AD-BC18CC51C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08CEC-79BA-4626-98C6-E63D3C740298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04AA6B-7F0B-481C-BC49-9CF5C9C0E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A438383-EE50-4015-9EE6-D062761F4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7121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B53980-1A69-4F1F-8543-8C0690ED1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437EC22-B169-42F3-A36E-6890E4E2507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2518D34-6CAB-434B-9FD3-1B2AF667CA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52638DC-6965-4850-B1DB-AC5D3919D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FF3EB-DED5-4284-820C-44D0A166441D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B54DB6C-E691-416D-85F2-F1BD1F19F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54DC4F0-8BED-4C22-8D92-B9E82969B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88562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7B8D53-A8AF-4DBA-8A25-04C25EC106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121243C-A6C9-4A0C-B054-31B3B865D2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77D3FB6-55D3-4AFD-A96A-88F7028AF3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8BE0B-81B5-496C-B6EA-20B01E333BB7}" type="datetime1">
              <a:rPr lang="ko-KR" altLang="en-US" smtClean="0"/>
              <a:t>2025-11-13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328F068-570F-4D4C-9B82-EBF3C7607D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5A227B5-9E69-42E9-99CF-4D9D626621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C14A2E-A35C-491E-8B04-33F7302671C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1046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3F8F52-B1D5-4717-AA5D-7B5776CCE0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7</a:t>
            </a:r>
            <a:r>
              <a:rPr lang="ko-KR" altLang="en-US" dirty="0"/>
              <a:t>장 아키텍처 설계와 패턴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A289886-60AA-4DCC-88E8-E7C2DF51675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2025.11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602D403-57B1-4E84-B215-829FAA586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8193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9371ACE7-CCD8-498A-B9C8-2E89141DEA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062" y="404812"/>
            <a:ext cx="8143875" cy="604837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72C280B-8DE1-485B-A1B1-73FBC8DCB0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3025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9848FB6-7047-4E3B-85E2-A435A7AA5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7387" y="357187"/>
            <a:ext cx="8277225" cy="614362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ECB2A47-7291-4C57-8077-6D2B3087B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5620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01355C9-AC3B-408D-864E-703B3D9842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4050" y="257175"/>
            <a:ext cx="8343900" cy="634365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5DECE93-596D-4AE7-8F43-EF54A7059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5628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2F11CD4C-2DB3-487B-A1DA-ADB8D49C1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7412" y="609600"/>
            <a:ext cx="7877175" cy="56388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5C15320-0BEF-41F9-B106-A8C353E3C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30732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26C1EAE-DE07-4690-846C-03C9B58865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3612" y="357187"/>
            <a:ext cx="7724775" cy="614362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CC14011-6829-43F2-B728-E636EDBCC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57169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755FDAC-B90F-4FB1-9011-08A10E728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2612" y="495300"/>
            <a:ext cx="8486775" cy="58674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93696B1-5AAD-4112-BBC7-28007E38AA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77092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05496D1-0A3C-4A3C-9435-2AD2664DB6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5500" y="342900"/>
            <a:ext cx="8001000" cy="61722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C5232E3-ED50-41BF-BB61-D880ADB97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9186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DAB2ACE-C3C9-4B53-AB74-24CF75026D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3075" y="390525"/>
            <a:ext cx="8705850" cy="607695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070749E6-1F45-45C3-A198-4784D90DD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9086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92A44CC-CEDB-42A6-827B-236E06ACB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4562" y="485775"/>
            <a:ext cx="7762875" cy="588645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08F3438-24BB-4A22-A713-F9316E64D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68888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4611D21-B481-4701-B37D-BD73916DE7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212" y="523875"/>
            <a:ext cx="8791575" cy="581025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3EEE5AD-FFCD-4292-98BB-D041390D1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4922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6A54E962-6107-48FE-8E50-E2D3B16DA1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4962" y="414337"/>
            <a:ext cx="8982075" cy="602932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392885-36CF-4386-8520-17B43FE292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81091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B25F39E-4DC8-445B-A2A5-E19848207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787" y="328612"/>
            <a:ext cx="7972425" cy="620077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39E066F-C7DC-4DC2-94A1-3F1F8BBD6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3697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721C790-8186-4670-805D-6298185B7E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675" y="257175"/>
            <a:ext cx="8248650" cy="634365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74AFCD34-ED2F-4CCA-B853-F1A421B9A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80135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C12581BB-8202-47E4-8E36-CAE291E525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390525"/>
            <a:ext cx="8534400" cy="607695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CB6FFC8-7FB4-4730-9B9F-4CA01DA60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734840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6B4A167-3ECF-4E5D-AEEE-2793B07E80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025" y="1004887"/>
            <a:ext cx="8743950" cy="484822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1C75BFD-36F9-4103-B40E-D083CFB30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97674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CD8662F-3EC9-4BCE-9893-58A22AF34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025" y="333375"/>
            <a:ext cx="8743950" cy="619125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C592AF5E-7E77-4F60-BDAF-EAB114A8F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6591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2FCDC06-E5CB-4A66-88A3-C9B4ECED5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25</a:t>
            </a:fld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32879EB-C5E0-43BB-8711-C531989CB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8496" y="0"/>
            <a:ext cx="86150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9797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2FCDC06-E5CB-4A66-88A3-C9B4ECED5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26</a:t>
            </a:fld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59326EF8-85AE-400D-B780-7060BC324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90500"/>
            <a:ext cx="86868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093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DF29062D-885B-4CAE-90A1-965BEB0B8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3062" y="357187"/>
            <a:ext cx="8905875" cy="6143625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99A77F-19E5-45DA-9115-BA6A43DB1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356222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2F60D97-F6FC-473E-B78D-BEA09031EC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955" y="522513"/>
            <a:ext cx="8185183" cy="5986351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1F5B6A6-C1DB-4391-B5DA-21042BB0E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8538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3749E67E-DA6C-4C9A-85DA-5DE85F2A0F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0140" y="389096"/>
            <a:ext cx="7824398" cy="5549741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38C79D7-A085-4F01-8F9A-7A3F3A0A0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6746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EF482F7-9EAF-4D5E-86FE-7FAB54586E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2162" y="357187"/>
            <a:ext cx="8067675" cy="614362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A832D9BA-1DC2-4D3A-8792-E77B6E872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7408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13BBD0F7-270E-4167-8260-A8CC1AD64D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628650"/>
            <a:ext cx="8191500" cy="5600700"/>
          </a:xfrm>
          <a:prstGeom prst="rect">
            <a:avLst/>
          </a:prstGeom>
        </p:spPr>
      </p:pic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30171ED-5D2F-4E41-9567-3D6E472B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9817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15516089-26BB-4994-BF6C-AA862597B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9300" y="457200"/>
            <a:ext cx="8153400" cy="59436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D91EA0F3-B614-414D-B828-342CFF868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798155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A2800D46-B429-4D62-8957-2A119F9641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537" y="585787"/>
            <a:ext cx="8162925" cy="568642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43C4F8EE-7D4D-4A3A-8735-A68D047A5A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982487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8ED1897-16E6-4F4F-BF34-19DA016352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9337" y="504825"/>
            <a:ext cx="7553325" cy="584835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2812216C-FC5A-45ED-9DA4-0C94C5EFE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81488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C19FEB3-ED41-4CC5-8861-A9DD2D83F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34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DB39D4D-E184-421F-9575-C282B60A31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1675" y="490537"/>
            <a:ext cx="8248650" cy="587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90881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181E1CB-41C1-487E-9297-75EA3E845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35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D726D96-74BA-4D52-9F3F-AEBB6312C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7862" y="461962"/>
            <a:ext cx="8296275" cy="5934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5746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A54AE28-2078-485C-9FDE-1CBEDF8C5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36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EB58CF6-DFF1-43B7-8A0A-E9CDFE69F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0262" y="576262"/>
            <a:ext cx="7991475" cy="570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925086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2529466-4165-4D59-BC60-AEA11DE8F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37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65A0716-A651-41F7-831C-DB763CF354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0725" y="595312"/>
            <a:ext cx="8210550" cy="566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055154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3FE7BE1-C9D1-43CD-BDB0-7618C01E3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38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247814-64BB-457C-A2CF-093C0A7721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250" y="557212"/>
            <a:ext cx="8191500" cy="574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0389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ABB1536-B8F6-4B3E-94DF-165B384282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39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132238B-E24C-4162-B8C4-F788002DA2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542925"/>
            <a:ext cx="8229600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537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E1157C97-EB11-4390-9452-C0C7F0F4B5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8787" y="576262"/>
            <a:ext cx="8734425" cy="570547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1546B2B6-EFDE-4101-8FEA-9D6C2520D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5434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D0A30D6E-4C1F-4F0D-B7EF-A1E433EB43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40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F21F5D-E4F9-49EE-915D-F60194827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3575" y="1433512"/>
            <a:ext cx="8324850" cy="39909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D439A65-266A-4234-9847-9B8970A35230}"/>
              </a:ext>
            </a:extLst>
          </p:cNvPr>
          <p:cNvSpPr txBox="1"/>
          <p:nvPr/>
        </p:nvSpPr>
        <p:spPr>
          <a:xfrm>
            <a:off x="6096000" y="3522305"/>
            <a:ext cx="4739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시나리오 기반 접근방식 </a:t>
            </a:r>
            <a:br>
              <a:rPr lang="en-US" altLang="ko-KR" dirty="0"/>
            </a:br>
            <a:r>
              <a:rPr lang="en-US" altLang="ko-KR" dirty="0"/>
              <a:t>(Software Architecture Analysis Method)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26EAED4-8FCB-4F1E-8502-928B8DAE5F68}"/>
              </a:ext>
            </a:extLst>
          </p:cNvPr>
          <p:cNvSpPr txBox="1"/>
          <p:nvPr/>
        </p:nvSpPr>
        <p:spPr>
          <a:xfrm>
            <a:off x="6096000" y="4616161"/>
            <a:ext cx="4739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속성모델 기반 접근방식 </a:t>
            </a:r>
            <a:br>
              <a:rPr lang="en-US" altLang="ko-KR" dirty="0"/>
            </a:br>
            <a:r>
              <a:rPr lang="en-US" altLang="ko-KR" dirty="0"/>
              <a:t>(Architecture Trade-off Analysis Method)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68732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3C4C7A6-F2BE-4860-8FAC-F829CA660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41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18B2F9D-06A0-4298-8A0F-D547155A5C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4537" y="423862"/>
            <a:ext cx="8162925" cy="60102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03B629C-F8AF-4F93-8F2A-AFBCC9F32A2F}"/>
              </a:ext>
            </a:extLst>
          </p:cNvPr>
          <p:cNvSpPr txBox="1"/>
          <p:nvPr/>
        </p:nvSpPr>
        <p:spPr>
          <a:xfrm>
            <a:off x="4516015" y="653143"/>
            <a:ext cx="4739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시나리오 기반 접근방식 </a:t>
            </a:r>
            <a:br>
              <a:rPr lang="en-US" altLang="ko-KR" dirty="0"/>
            </a:br>
            <a:r>
              <a:rPr lang="en-US" altLang="ko-KR" dirty="0"/>
              <a:t>(Software Architecture Analysis Method)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181991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9E86CAE-EF1E-4A7A-BD3D-5F8B92841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42</a:t>
            </a:fld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B978CA4-CFA7-4EE2-B1B0-B1A23B88A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9787" y="661987"/>
            <a:ext cx="7972425" cy="5534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128C4F-A813-4F43-A7FD-CA96BCB8D55F}"/>
              </a:ext>
            </a:extLst>
          </p:cNvPr>
          <p:cNvSpPr txBox="1"/>
          <p:nvPr/>
        </p:nvSpPr>
        <p:spPr>
          <a:xfrm>
            <a:off x="4562668" y="661987"/>
            <a:ext cx="47399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속성모델 기반 접근방식 </a:t>
            </a:r>
            <a:br>
              <a:rPr lang="en-US" altLang="ko-KR" dirty="0"/>
            </a:br>
            <a:r>
              <a:rPr lang="en-US" altLang="ko-KR" dirty="0"/>
              <a:t>(Architecture Trade-off Analysis Method)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4065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7735078A-C37F-4C41-A1A0-93194FE375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5" y="352425"/>
            <a:ext cx="7524750" cy="615315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F1ACEB67-5064-456C-AFE7-4BB969366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2622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FF340C5-70C1-4DF4-A809-76B4434375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0700" y="438150"/>
            <a:ext cx="8610600" cy="59817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5CF31EA6-9100-4F42-8925-2D995E4E2B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8497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D3630CD1-A115-4AAE-9303-5F174D3A4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6925" y="328612"/>
            <a:ext cx="8058150" cy="620077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2136470-55F6-49A9-9DFC-F2BC62BD7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317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BDFCA28-2F9D-4179-8EEF-52D61F5FAE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8325" y="604837"/>
            <a:ext cx="8515350" cy="5648325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F38A199-2A0F-4570-842C-FAFDD5972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534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506B7988-4491-4F18-8598-F0092285C5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0212" y="381000"/>
            <a:ext cx="8791575" cy="6096000"/>
          </a:xfrm>
          <a:prstGeom prst="rect">
            <a:avLst/>
          </a:prstGeom>
        </p:spPr>
      </p:pic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3C4D5316-E77E-4501-B925-053CC58A0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C14A2E-A35C-491E-8B04-33F7302671C3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2758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88</Words>
  <Application>Microsoft Office PowerPoint</Application>
  <PresentationFormat>와이드스크린</PresentationFormat>
  <Paragraphs>48</Paragraphs>
  <Slides>42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5" baseType="lpstr">
      <vt:lpstr>맑은 고딕</vt:lpstr>
      <vt:lpstr>Arial</vt:lpstr>
      <vt:lpstr>Office 테마</vt:lpstr>
      <vt:lpstr>7장 아키텍처 설계와 패턴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6장 설계원리</dc:title>
  <dc:creator>Archer C</dc:creator>
  <cp:lastModifiedBy>Archer C</cp:lastModifiedBy>
  <cp:revision>17</cp:revision>
  <dcterms:created xsi:type="dcterms:W3CDTF">2025-10-29T10:18:53Z</dcterms:created>
  <dcterms:modified xsi:type="dcterms:W3CDTF">2025-11-13T01:21:48Z</dcterms:modified>
</cp:coreProperties>
</file>

<file path=docProps/thumbnail.jpeg>
</file>